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6a8a02a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6a8a02a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6a8a02c1f_1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6a8a02c1f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6a8a02c1f_16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36a8a02c1f_16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6a8a02c1f_16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36a8a02c1f_16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6a8a02c1f_16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36a8a02c1f_1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9953" y="4542425"/>
            <a:ext cx="998794" cy="3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3375" y="2748363"/>
            <a:ext cx="592576" cy="35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7275" y="2748375"/>
            <a:ext cx="727148" cy="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78601" y="1351399"/>
            <a:ext cx="1232701" cy="85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96112" y="2177288"/>
            <a:ext cx="1096428" cy="3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92550" y="4430825"/>
            <a:ext cx="692101" cy="57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89450" y="3788462"/>
            <a:ext cx="1436948" cy="4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10800000">
            <a:off x="8191837" y="1444962"/>
            <a:ext cx="592575" cy="2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/>
        </p:nvSpPr>
        <p:spPr>
          <a:xfrm>
            <a:off x="233800" y="18058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238650" y="3707725"/>
            <a:ext cx="86667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/>
        </p:nvSpPr>
        <p:spPr>
          <a:xfrm>
            <a:off x="249925" y="15720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 txBox="1"/>
          <p:nvPr/>
        </p:nvSpPr>
        <p:spPr>
          <a:xfrm>
            <a:off x="249925" y="30900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/>
        </p:nvSpPr>
        <p:spPr>
          <a:xfrm>
            <a:off x="246750" y="21041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9"/>
          <p:cNvSpPr txBox="1"/>
          <p:nvPr/>
        </p:nvSpPr>
        <p:spPr>
          <a:xfrm>
            <a:off x="246750" y="377222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