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c3dbb465f_1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c3dbb465f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3c3dbb465f_1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g13c3dbb465f_1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0" name="Google Shape;60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 txBox="1"/>
          <p:nvPr/>
        </p:nvSpPr>
        <p:spPr>
          <a:xfrm>
            <a:off x="2130650" y="12359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6"/>
          <p:cNvSpPr txBox="1"/>
          <p:nvPr/>
        </p:nvSpPr>
        <p:spPr>
          <a:xfrm>
            <a:off x="2408850" y="12359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6"/>
          <p:cNvSpPr txBox="1"/>
          <p:nvPr/>
        </p:nvSpPr>
        <p:spPr>
          <a:xfrm>
            <a:off x="2642675" y="12359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6"/>
          <p:cNvSpPr txBox="1"/>
          <p:nvPr/>
        </p:nvSpPr>
        <p:spPr>
          <a:xfrm>
            <a:off x="2876500" y="12359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6"/>
          <p:cNvSpPr txBox="1"/>
          <p:nvPr/>
        </p:nvSpPr>
        <p:spPr>
          <a:xfrm>
            <a:off x="3154700" y="12359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6"/>
          <p:cNvSpPr txBox="1"/>
          <p:nvPr/>
        </p:nvSpPr>
        <p:spPr>
          <a:xfrm>
            <a:off x="3432900" y="12359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6"/>
          <p:cNvSpPr txBox="1"/>
          <p:nvPr/>
        </p:nvSpPr>
        <p:spPr>
          <a:xfrm>
            <a:off x="2130650" y="149905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6"/>
          <p:cNvSpPr txBox="1"/>
          <p:nvPr/>
        </p:nvSpPr>
        <p:spPr>
          <a:xfrm>
            <a:off x="2145400" y="173285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6"/>
          <p:cNvSpPr txBox="1"/>
          <p:nvPr/>
        </p:nvSpPr>
        <p:spPr>
          <a:xfrm>
            <a:off x="2145400" y="198147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6"/>
          <p:cNvSpPr txBox="1"/>
          <p:nvPr/>
        </p:nvSpPr>
        <p:spPr>
          <a:xfrm>
            <a:off x="2175025" y="222977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6"/>
          <p:cNvSpPr txBox="1"/>
          <p:nvPr/>
        </p:nvSpPr>
        <p:spPr>
          <a:xfrm>
            <a:off x="2145400" y="246390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2145400" y="272670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6"/>
          <p:cNvSpPr txBox="1"/>
          <p:nvPr/>
        </p:nvSpPr>
        <p:spPr>
          <a:xfrm>
            <a:off x="2145400" y="29463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6"/>
          <p:cNvSpPr txBox="1"/>
          <p:nvPr/>
        </p:nvSpPr>
        <p:spPr>
          <a:xfrm>
            <a:off x="2408850" y="173285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6"/>
          <p:cNvSpPr txBox="1"/>
          <p:nvPr/>
        </p:nvSpPr>
        <p:spPr>
          <a:xfrm>
            <a:off x="2642675" y="173285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6"/>
          <p:cNvSpPr txBox="1"/>
          <p:nvPr/>
        </p:nvSpPr>
        <p:spPr>
          <a:xfrm>
            <a:off x="3154700" y="173285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6"/>
          <p:cNvSpPr txBox="1"/>
          <p:nvPr/>
        </p:nvSpPr>
        <p:spPr>
          <a:xfrm>
            <a:off x="3432900" y="173285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6"/>
          <p:cNvSpPr txBox="1"/>
          <p:nvPr/>
        </p:nvSpPr>
        <p:spPr>
          <a:xfrm>
            <a:off x="3396675" y="222977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6"/>
          <p:cNvSpPr txBox="1"/>
          <p:nvPr/>
        </p:nvSpPr>
        <p:spPr>
          <a:xfrm>
            <a:off x="3632700" y="222977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6"/>
          <p:cNvSpPr txBox="1"/>
          <p:nvPr/>
        </p:nvSpPr>
        <p:spPr>
          <a:xfrm>
            <a:off x="4152925" y="222977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6"/>
          <p:cNvSpPr txBox="1"/>
          <p:nvPr/>
        </p:nvSpPr>
        <p:spPr>
          <a:xfrm>
            <a:off x="4416350" y="222977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6"/>
          <p:cNvSpPr txBox="1"/>
          <p:nvPr/>
        </p:nvSpPr>
        <p:spPr>
          <a:xfrm>
            <a:off x="1112600" y="29463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6"/>
          <p:cNvSpPr txBox="1"/>
          <p:nvPr/>
        </p:nvSpPr>
        <p:spPr>
          <a:xfrm>
            <a:off x="1390800" y="29463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6"/>
          <p:cNvSpPr txBox="1"/>
          <p:nvPr/>
        </p:nvSpPr>
        <p:spPr>
          <a:xfrm>
            <a:off x="1629000" y="29463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6"/>
          <p:cNvSpPr txBox="1"/>
          <p:nvPr/>
        </p:nvSpPr>
        <p:spPr>
          <a:xfrm>
            <a:off x="1887200" y="29463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6"/>
          <p:cNvSpPr txBox="1"/>
          <p:nvPr/>
        </p:nvSpPr>
        <p:spPr>
          <a:xfrm>
            <a:off x="2383600" y="29463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6"/>
          <p:cNvSpPr txBox="1"/>
          <p:nvPr/>
        </p:nvSpPr>
        <p:spPr>
          <a:xfrm>
            <a:off x="2621800" y="29463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6"/>
          <p:cNvSpPr txBox="1"/>
          <p:nvPr/>
        </p:nvSpPr>
        <p:spPr>
          <a:xfrm>
            <a:off x="2900000" y="29463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6"/>
          <p:cNvSpPr txBox="1"/>
          <p:nvPr/>
        </p:nvSpPr>
        <p:spPr>
          <a:xfrm>
            <a:off x="3138200" y="29463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6"/>
          <p:cNvSpPr txBox="1"/>
          <p:nvPr/>
        </p:nvSpPr>
        <p:spPr>
          <a:xfrm>
            <a:off x="3376400" y="29463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6"/>
          <p:cNvSpPr txBox="1"/>
          <p:nvPr/>
        </p:nvSpPr>
        <p:spPr>
          <a:xfrm>
            <a:off x="3654600" y="29463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6"/>
          <p:cNvSpPr txBox="1"/>
          <p:nvPr/>
        </p:nvSpPr>
        <p:spPr>
          <a:xfrm>
            <a:off x="3138200" y="39769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6"/>
          <p:cNvSpPr txBox="1"/>
          <p:nvPr/>
        </p:nvSpPr>
        <p:spPr>
          <a:xfrm>
            <a:off x="3396675" y="39769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6"/>
          <p:cNvSpPr txBox="1"/>
          <p:nvPr/>
        </p:nvSpPr>
        <p:spPr>
          <a:xfrm>
            <a:off x="3896100" y="39769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6"/>
          <p:cNvSpPr txBox="1"/>
          <p:nvPr/>
        </p:nvSpPr>
        <p:spPr>
          <a:xfrm>
            <a:off x="4152925" y="39769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6"/>
          <p:cNvSpPr txBox="1"/>
          <p:nvPr/>
        </p:nvSpPr>
        <p:spPr>
          <a:xfrm>
            <a:off x="4409750" y="39769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6"/>
          <p:cNvSpPr txBox="1"/>
          <p:nvPr/>
        </p:nvSpPr>
        <p:spPr>
          <a:xfrm>
            <a:off x="4666575" y="39769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6"/>
          <p:cNvSpPr txBox="1"/>
          <p:nvPr/>
        </p:nvSpPr>
        <p:spPr>
          <a:xfrm>
            <a:off x="1887200" y="449170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26"/>
          <p:cNvSpPr txBox="1"/>
          <p:nvPr/>
        </p:nvSpPr>
        <p:spPr>
          <a:xfrm>
            <a:off x="2383600" y="449170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6"/>
          <p:cNvSpPr txBox="1"/>
          <p:nvPr/>
        </p:nvSpPr>
        <p:spPr>
          <a:xfrm>
            <a:off x="2642675" y="449170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6"/>
          <p:cNvSpPr txBox="1"/>
          <p:nvPr/>
        </p:nvSpPr>
        <p:spPr>
          <a:xfrm>
            <a:off x="1112600" y="349095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6"/>
          <p:cNvSpPr txBox="1"/>
          <p:nvPr/>
        </p:nvSpPr>
        <p:spPr>
          <a:xfrm>
            <a:off x="1112600" y="32067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6"/>
          <p:cNvSpPr txBox="1"/>
          <p:nvPr/>
        </p:nvSpPr>
        <p:spPr>
          <a:xfrm>
            <a:off x="1112600" y="272670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6"/>
          <p:cNvSpPr txBox="1"/>
          <p:nvPr/>
        </p:nvSpPr>
        <p:spPr>
          <a:xfrm>
            <a:off x="1112600" y="246390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6"/>
          <p:cNvSpPr txBox="1"/>
          <p:nvPr/>
        </p:nvSpPr>
        <p:spPr>
          <a:xfrm>
            <a:off x="1112600" y="198147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6"/>
          <p:cNvSpPr txBox="1"/>
          <p:nvPr/>
        </p:nvSpPr>
        <p:spPr>
          <a:xfrm>
            <a:off x="4666575" y="369050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6"/>
          <p:cNvSpPr txBox="1"/>
          <p:nvPr/>
        </p:nvSpPr>
        <p:spPr>
          <a:xfrm>
            <a:off x="4666575" y="345807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6"/>
          <p:cNvSpPr txBox="1"/>
          <p:nvPr/>
        </p:nvSpPr>
        <p:spPr>
          <a:xfrm>
            <a:off x="4647400" y="32067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6"/>
          <p:cNvSpPr txBox="1"/>
          <p:nvPr/>
        </p:nvSpPr>
        <p:spPr>
          <a:xfrm>
            <a:off x="4647400" y="272295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6"/>
          <p:cNvSpPr txBox="1"/>
          <p:nvPr/>
        </p:nvSpPr>
        <p:spPr>
          <a:xfrm>
            <a:off x="4409750" y="12359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6"/>
          <p:cNvSpPr txBox="1"/>
          <p:nvPr/>
        </p:nvSpPr>
        <p:spPr>
          <a:xfrm>
            <a:off x="4409750" y="149905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6"/>
          <p:cNvSpPr txBox="1"/>
          <p:nvPr/>
        </p:nvSpPr>
        <p:spPr>
          <a:xfrm>
            <a:off x="4409750" y="198147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6"/>
          <p:cNvSpPr txBox="1"/>
          <p:nvPr/>
        </p:nvSpPr>
        <p:spPr>
          <a:xfrm>
            <a:off x="2621800" y="222977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6"/>
          <p:cNvSpPr txBox="1"/>
          <p:nvPr/>
        </p:nvSpPr>
        <p:spPr>
          <a:xfrm>
            <a:off x="2641800" y="272670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6"/>
          <p:cNvSpPr txBox="1"/>
          <p:nvPr/>
        </p:nvSpPr>
        <p:spPr>
          <a:xfrm>
            <a:off x="2641800" y="32236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6"/>
          <p:cNvSpPr txBox="1"/>
          <p:nvPr/>
        </p:nvSpPr>
        <p:spPr>
          <a:xfrm>
            <a:off x="2642675" y="349095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6"/>
          <p:cNvSpPr txBox="1"/>
          <p:nvPr/>
        </p:nvSpPr>
        <p:spPr>
          <a:xfrm>
            <a:off x="2632763" y="3719013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6"/>
          <p:cNvSpPr txBox="1"/>
          <p:nvPr/>
        </p:nvSpPr>
        <p:spPr>
          <a:xfrm>
            <a:off x="2640425" y="394295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6"/>
          <p:cNvSpPr txBox="1"/>
          <p:nvPr/>
        </p:nvSpPr>
        <p:spPr>
          <a:xfrm>
            <a:off x="2641938" y="42144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6"/>
          <p:cNvSpPr txBox="1"/>
          <p:nvPr/>
        </p:nvSpPr>
        <p:spPr>
          <a:xfrm>
            <a:off x="4151000" y="29463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6"/>
          <p:cNvSpPr txBox="1"/>
          <p:nvPr/>
        </p:nvSpPr>
        <p:spPr>
          <a:xfrm>
            <a:off x="4151000" y="32067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6"/>
          <p:cNvSpPr txBox="1"/>
          <p:nvPr/>
        </p:nvSpPr>
        <p:spPr>
          <a:xfrm>
            <a:off x="4152925" y="37190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6"/>
          <p:cNvSpPr txBox="1"/>
          <p:nvPr/>
        </p:nvSpPr>
        <p:spPr>
          <a:xfrm>
            <a:off x="4152950" y="34616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6"/>
          <p:cNvSpPr txBox="1"/>
          <p:nvPr/>
        </p:nvSpPr>
        <p:spPr>
          <a:xfrm>
            <a:off x="4152950" y="44922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6"/>
          <p:cNvSpPr txBox="1"/>
          <p:nvPr/>
        </p:nvSpPr>
        <p:spPr>
          <a:xfrm>
            <a:off x="3411213" y="2463900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6"/>
          <p:cNvSpPr txBox="1"/>
          <p:nvPr/>
        </p:nvSpPr>
        <p:spPr>
          <a:xfrm>
            <a:off x="3396400" y="3220413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6"/>
          <p:cNvSpPr txBox="1"/>
          <p:nvPr/>
        </p:nvSpPr>
        <p:spPr>
          <a:xfrm>
            <a:off x="3397813" y="34616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6"/>
          <p:cNvSpPr txBox="1"/>
          <p:nvPr/>
        </p:nvSpPr>
        <p:spPr>
          <a:xfrm>
            <a:off x="3397813" y="369187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6"/>
          <p:cNvSpPr txBox="1"/>
          <p:nvPr/>
        </p:nvSpPr>
        <p:spPr>
          <a:xfrm>
            <a:off x="3396675" y="421107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6"/>
          <p:cNvSpPr txBox="1"/>
          <p:nvPr/>
        </p:nvSpPr>
        <p:spPr>
          <a:xfrm>
            <a:off x="3397450" y="443742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6"/>
          <p:cNvSpPr txBox="1"/>
          <p:nvPr/>
        </p:nvSpPr>
        <p:spPr>
          <a:xfrm>
            <a:off x="3397813" y="4693475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6"/>
          <p:cNvSpPr txBox="1"/>
          <p:nvPr/>
        </p:nvSpPr>
        <p:spPr>
          <a:xfrm>
            <a:off x="7570150" y="88700"/>
            <a:ext cx="1443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6"/>
          <p:cNvSpPr txBox="1"/>
          <p:nvPr/>
        </p:nvSpPr>
        <p:spPr>
          <a:xfrm>
            <a:off x="1112600" y="2736213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6"/>
          <p:cNvSpPr txBox="1"/>
          <p:nvPr/>
        </p:nvSpPr>
        <p:spPr>
          <a:xfrm>
            <a:off x="1112600" y="2977413"/>
            <a:ext cx="199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7"/>
          <p:cNvSpPr txBox="1"/>
          <p:nvPr/>
        </p:nvSpPr>
        <p:spPr>
          <a:xfrm>
            <a:off x="238650" y="21715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