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1a299dff_2_4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1a299dff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3c1a299dff_2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13c1a299dff_2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c1a299dff_2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3c1a299dff_2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1.png"/><Relationship Id="rId10" Type="http://schemas.openxmlformats.org/officeDocument/2006/relationships/image" Target="../media/image12.png"/><Relationship Id="rId13" Type="http://schemas.openxmlformats.org/officeDocument/2006/relationships/image" Target="../media/image1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9" Type="http://schemas.openxmlformats.org/officeDocument/2006/relationships/image" Target="../media/image9.png"/><Relationship Id="rId15" Type="http://schemas.openxmlformats.org/officeDocument/2006/relationships/image" Target="../media/image10.png"/><Relationship Id="rId14" Type="http://schemas.openxmlformats.org/officeDocument/2006/relationships/image" Target="../media/image16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7" Type="http://schemas.openxmlformats.org/officeDocument/2006/relationships/image" Target="../media/image14.png"/><Relationship Id="rId8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909750" y="1301975"/>
            <a:ext cx="1015750" cy="7976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038675" y="1334225"/>
            <a:ext cx="1015750" cy="8476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10225" y="3111600"/>
            <a:ext cx="1072650" cy="873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86250" y="2237850"/>
            <a:ext cx="1120600" cy="817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940238" y="2121213"/>
            <a:ext cx="954775" cy="105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913600" y="3248175"/>
            <a:ext cx="1072650" cy="735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6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889625" y="4059650"/>
            <a:ext cx="1120600" cy="311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6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6889625" y="4410160"/>
            <a:ext cx="1120600" cy="275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6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038675" y="4397750"/>
            <a:ext cx="1072650" cy="300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26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6889625" y="4724750"/>
            <a:ext cx="1120600" cy="301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26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8038675" y="4055850"/>
            <a:ext cx="1072650" cy="27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26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8067125" y="4740925"/>
            <a:ext cx="1015750" cy="269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/>
        </p:nvSpPr>
        <p:spPr>
          <a:xfrm>
            <a:off x="4159175" y="1413500"/>
            <a:ext cx="2592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7"/>
          <p:cNvSpPr txBox="1"/>
          <p:nvPr/>
        </p:nvSpPr>
        <p:spPr>
          <a:xfrm>
            <a:off x="238650" y="30161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7"/>
          <p:cNvSpPr txBox="1"/>
          <p:nvPr/>
        </p:nvSpPr>
        <p:spPr>
          <a:xfrm>
            <a:off x="4159175" y="1943350"/>
            <a:ext cx="2592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7"/>
          <p:cNvSpPr txBox="1"/>
          <p:nvPr/>
        </p:nvSpPr>
        <p:spPr>
          <a:xfrm>
            <a:off x="238650" y="382720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8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